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Lora"/>
      <p:regular r:id="rId16"/>
    </p:embeddedFon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35054"/>
            <a:ext cx="7415927" cy="2004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850"/>
              </a:lnSpc>
              <a:buNone/>
            </a:pPr>
            <a:r>
              <a:rPr lang="en-US" sz="6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Node.js: 서버 사이드 자바스크립트의 혁명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864037" y="470939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Node.js는 서버 사이드 자바스크립트 환경으로, 개발자들에게 새로운 가능성을 열어줍니다. 비동기 이벤트 기반 아키텍처를 통해 높은 성능과 확장성을 제공합니다. 이 프레젠테이션에서 Node.js의 세계를 탐험해보겠습니다.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925133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Node.js의 핵심 특징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968693" y="529911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1182886" y="5402580"/>
            <a:ext cx="12692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1770936" y="529911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이벤트 기반 아키텍처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770936" y="5810369"/>
            <a:ext cx="32642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비동기적 이벤트 처리로 높은 반응성을 제공합니다. 다양한 요청을 효율적으로 관리할 수 있습니다.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81970" y="529911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5466040" y="5402580"/>
            <a:ext cx="187166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6084213" y="529911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비동기 I/O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6084213" y="5810369"/>
            <a:ext cx="32642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논블로킹 I/O 모델을 사용하여 데이터를 효율적으로 처리합니다. 대규모 동시 연결을 지원합니다.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595247" y="529911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3" name="Text 10"/>
          <p:cNvSpPr/>
          <p:nvPr/>
        </p:nvSpPr>
        <p:spPr>
          <a:xfrm>
            <a:off x="9775865" y="5402580"/>
            <a:ext cx="19419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10397490" y="529911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단일 스레드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0397490" y="5810369"/>
            <a:ext cx="32642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단일 스레드로 동작하지만 이벤트 루프를 통해 높은 동시성을 유지합니다. 메모리 사용을 최적화합니다.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9364" y="671989"/>
            <a:ext cx="5734764" cy="716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Node.js의 발전 역사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689646" y="1754386"/>
            <a:ext cx="30480" cy="5803106"/>
          </a:xfrm>
          <a:prstGeom prst="roundRect">
            <a:avLst>
              <a:gd name="adj" fmla="val 119945"/>
            </a:avLst>
          </a:prstGeom>
          <a:solidFill>
            <a:srgbClr val="D9CDBA"/>
          </a:solidFill>
          <a:ln/>
        </p:spPr>
      </p:sp>
      <p:sp>
        <p:nvSpPr>
          <p:cNvPr id="5" name="Shape 2"/>
          <p:cNvSpPr/>
          <p:nvPr/>
        </p:nvSpPr>
        <p:spPr>
          <a:xfrm>
            <a:off x="6948547" y="2287310"/>
            <a:ext cx="852964" cy="30480"/>
          </a:xfrm>
          <a:prstGeom prst="roundRect">
            <a:avLst>
              <a:gd name="adj" fmla="val 119945"/>
            </a:avLst>
          </a:prstGeom>
          <a:solidFill>
            <a:srgbClr val="D9CDBA"/>
          </a:solidFill>
          <a:ln/>
        </p:spPr>
      </p:sp>
      <p:sp>
        <p:nvSpPr>
          <p:cNvPr id="6" name="Shape 3"/>
          <p:cNvSpPr/>
          <p:nvPr/>
        </p:nvSpPr>
        <p:spPr>
          <a:xfrm>
            <a:off x="6430744" y="2028468"/>
            <a:ext cx="548283" cy="548283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7" name="Text 4"/>
          <p:cNvSpPr/>
          <p:nvPr/>
        </p:nvSpPr>
        <p:spPr>
          <a:xfrm>
            <a:off x="6642199" y="2130504"/>
            <a:ext cx="125254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8045291" y="1998107"/>
            <a:ext cx="2867382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0.x 버전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8045291" y="2502694"/>
            <a:ext cx="5732145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2009년 출시된 초기 버전으로, 기본적인 기능이 포함되었습니다. 개발자들의 관심을 끌기 시작했습니다.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948547" y="4302919"/>
            <a:ext cx="852964" cy="30480"/>
          </a:xfrm>
          <a:prstGeom prst="roundRect">
            <a:avLst>
              <a:gd name="adj" fmla="val 119945"/>
            </a:avLst>
          </a:prstGeom>
          <a:solidFill>
            <a:srgbClr val="D9CDBA"/>
          </a:solidFill>
          <a:ln/>
        </p:spPr>
      </p:sp>
      <p:sp>
        <p:nvSpPr>
          <p:cNvPr id="11" name="Shape 8"/>
          <p:cNvSpPr/>
          <p:nvPr/>
        </p:nvSpPr>
        <p:spPr>
          <a:xfrm>
            <a:off x="6430744" y="4044077"/>
            <a:ext cx="548283" cy="548283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2" name="Text 9"/>
          <p:cNvSpPr/>
          <p:nvPr/>
        </p:nvSpPr>
        <p:spPr>
          <a:xfrm>
            <a:off x="6612434" y="4146113"/>
            <a:ext cx="184785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8045291" y="4013716"/>
            <a:ext cx="2867382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4.x LTS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8045291" y="4518303"/>
            <a:ext cx="5732145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2015년 발표된 첫 번째 장기 지원 버전입니다. 안정성과 신뢰성이 크게 향상되었습니다.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948547" y="6318528"/>
            <a:ext cx="852964" cy="30480"/>
          </a:xfrm>
          <a:prstGeom prst="roundRect">
            <a:avLst>
              <a:gd name="adj" fmla="val 119945"/>
            </a:avLst>
          </a:prstGeom>
          <a:solidFill>
            <a:srgbClr val="D9CDBA"/>
          </a:solidFill>
          <a:ln/>
        </p:spPr>
      </p:sp>
      <p:sp>
        <p:nvSpPr>
          <p:cNvPr id="16" name="Shape 13"/>
          <p:cNvSpPr/>
          <p:nvPr/>
        </p:nvSpPr>
        <p:spPr>
          <a:xfrm>
            <a:off x="6430744" y="6059686"/>
            <a:ext cx="548283" cy="548283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7" name="Text 14"/>
          <p:cNvSpPr/>
          <p:nvPr/>
        </p:nvSpPr>
        <p:spPr>
          <a:xfrm>
            <a:off x="6608981" y="6161723"/>
            <a:ext cx="191691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8045291" y="6029325"/>
            <a:ext cx="2867382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현재 버전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8045291" y="6533912"/>
            <a:ext cx="5732145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지속적인 업데이트와 커뮤니티 지원으로 더욱 발전하고 있습니다. 최신 자바스크립트 기능을 지원합니다.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434590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Node.js의 아키텍처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77773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이벤트 루프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4387691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비동기 작업을 처리하는 핵심 메커니즘입니다. 콜백 함수를 관리하고 실행 순서를 결정합니다.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07462" y="377773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이벤트 큐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5407462" y="4387691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비동기 작업의 완료를 관리합니다. 완료된 작업을 이벤트 루프로 전달합니다.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46231" y="377773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스레드 풀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9846231" y="4387691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CPU 집약적인 작업을 효율적으로 처리합니다. 파일 I/O, 암호화 등의 작업을 담당합니다.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843" y="851773"/>
            <a:ext cx="4608433" cy="576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Node.js의 주요 모듈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71843" y="1721525"/>
            <a:ext cx="7773114" cy="1110496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6367701" y="1917383"/>
            <a:ext cx="23042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HTTP 모듈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367701" y="2322790"/>
            <a:ext cx="7381399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서버를 생성하고 HTTP 요청을 효율적으로 관리합니다. RESTful API 개발에 필수적입니다.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71843" y="3027878"/>
            <a:ext cx="7773114" cy="1110496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6367701" y="3223736"/>
            <a:ext cx="23042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FS 모듈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367701" y="3629144"/>
            <a:ext cx="7381399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파일 시스템에 접근하고 파일을 읽고 쓸 수 있는 기능을 제공합니다. 로그 관리에 유용합니다.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71843" y="4334232"/>
            <a:ext cx="7773114" cy="142386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11" name="Text 8"/>
          <p:cNvSpPr/>
          <p:nvPr/>
        </p:nvSpPr>
        <p:spPr>
          <a:xfrm>
            <a:off x="6367701" y="4530090"/>
            <a:ext cx="23042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Events 모듈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367701" y="4935498"/>
            <a:ext cx="7381399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이벤트를 처리하고 관리하여 비동기 작업을 효율적으로 수행합니다. 커스텀 이벤트 생성이 가능합니다.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71843" y="5953958"/>
            <a:ext cx="7773114" cy="142386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14" name="Text 11"/>
          <p:cNvSpPr/>
          <p:nvPr/>
        </p:nvSpPr>
        <p:spPr>
          <a:xfrm>
            <a:off x="6367701" y="6149816"/>
            <a:ext cx="23042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Stream 모듈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367701" y="6555224"/>
            <a:ext cx="7381399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대량의 데이터 스트림을 처리하고 전송하는 데 필요한 기능을 제공합니다. 메모리 효율성을 높입니다.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732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505319"/>
            <a:ext cx="7473672" cy="676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npm (Node Package Manager)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4526042"/>
            <a:ext cx="4230886" cy="9194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98483" y="5790128"/>
            <a:ext cx="270414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패키지 설치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198483" y="6265902"/>
            <a:ext cx="3771305" cy="1103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필요한 패키지를 손쉽게 설치하여 프로젝트에 통합할 수 있습니다. 의존성 관리가 자동화됩니다.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578" y="4526042"/>
            <a:ext cx="4231005" cy="9194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429369" y="5790128"/>
            <a:ext cx="270414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패키지 업데이트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429369" y="6265902"/>
            <a:ext cx="3771424" cy="1103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기존 패키지를 최신 버전으로 업데이트하여 보안 및 성능을 향상시킬 수 있습니다.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583" y="4526042"/>
            <a:ext cx="4231005" cy="9194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60374" y="5790128"/>
            <a:ext cx="270414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스크립트 실행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660374" y="6265902"/>
            <a:ext cx="3771424" cy="1103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다양한 스크립트를 실행함으로써 개발 과정을 자동화할 수 있습니다. 배포 프로세스를 간소화합니다.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8303" y="719852"/>
            <a:ext cx="4762262" cy="595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Express.js와 Node.js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03" y="1618655"/>
            <a:ext cx="505897" cy="5058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8303" y="2326838"/>
            <a:ext cx="238113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라우팅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08303" y="2745819"/>
            <a:ext cx="7727394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URL 라우팅을 통해 다양한 HTTP 요청을 처리할 수 있습니다. RESTful API 구현이 용이합니다.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03" y="3676769"/>
            <a:ext cx="505897" cy="50589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8303" y="4384953"/>
            <a:ext cx="238113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미들웨어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08303" y="4803934"/>
            <a:ext cx="7727394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요청과 응답 사이에서 추가적인 작업을 수행할 수 있습니다. 인증, 로깅 등에 활용됩니다.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03" y="5734883"/>
            <a:ext cx="505897" cy="50589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8303" y="6443067"/>
            <a:ext cx="238113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템플릿 엔진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08303" y="6862048"/>
            <a:ext cx="7727394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다양한 템플릿 엔진을 지원하여 동적인 웹 페이지 생성을 용이하게 합니다. 프론트엔드 통합이 쉽습니다.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138363"/>
            <a:ext cx="6200537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Node.js의 실제 사용 사례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64037" y="3234690"/>
            <a:ext cx="7415927" cy="2856547"/>
          </a:xfrm>
          <a:prstGeom prst="roundRect">
            <a:avLst>
              <a:gd name="adj" fmla="val 1296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3249930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927" y="340566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회사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591997" y="3405664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활용 분야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053257" y="340566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성과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79277" y="3956447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26927" y="4112181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LinkedIn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3591997" y="4112181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모바일 백엔드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053257" y="4112181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성능 20배 향상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879277" y="4662964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126927" y="4818698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Netflix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3591997" y="4818698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스트리밍 서비스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053257" y="4818698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응답 시간 70% 감소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879277" y="5369481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126927" y="552521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PayPal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3591997" y="5525214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결제 시스템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6053257" y="552521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개발 시간 2배 단축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271230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Node.js 학습 리소스</a:t>
            </a:r>
            <a:endParaRPr lang="en-US" sz="4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2491026"/>
            <a:ext cx="3984069" cy="24623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8693" y="5261967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공식 문서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968693" y="5773222"/>
            <a:ext cx="398406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Node.js의 공식 문서는 API 사용법과 다양한 가이드를 제공합니다. 최신 정보를 얻을 수 있습니다.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046" y="2491026"/>
            <a:ext cx="3984069" cy="24623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23046" y="5261967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온라인 강의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5323046" y="5773222"/>
            <a:ext cx="398406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Udemy, Coursera 등에서 제공하는 Node.js 관련 온라인 강의로 실습 위주의 학습이 가능합니다.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2491026"/>
            <a:ext cx="3984188" cy="24623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400" y="5261967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커뮤니티 지원</a:t>
            </a:r>
            <a:endParaRPr lang="en-US" sz="2250" dirty="0"/>
          </a:p>
        </p:txBody>
      </p:sp>
      <p:sp>
        <p:nvSpPr>
          <p:cNvPr id="11" name="Text 6"/>
          <p:cNvSpPr/>
          <p:nvPr/>
        </p:nvSpPr>
        <p:spPr>
          <a:xfrm>
            <a:off x="9677400" y="5773222"/>
            <a:ext cx="39841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Stack Overflow와 GitHub에서 Node.js 관련 질문과 답변을 찾아볼 수 있습니다. 실제 문제 해결에 도움됩니다.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2024-11-04T13:57:11Z</dcterms:created>
  <dcterms:modified xsi:type="dcterms:W3CDTF">2024-11-04T13:57:11Z</dcterms:modified>
</cp:coreProperties>
</file>